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44F"/>
    <a:srgbClr val="ABDFEC"/>
    <a:srgbClr val="A1D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44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2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1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0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2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943804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93677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1" y="3309108"/>
            <a:ext cx="8861180" cy="931558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>КОРРУПЦИЯ ВОРУЕТ БУДУЩЕЕ. ЗАДУМАЙСЯ!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415319" y="4357326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28641" y="4731016"/>
            <a:ext cx="28071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ЗВОНОК БЕСПЛАТНЫЙ</a:t>
            </a:r>
            <a:endParaRPr lang="ru-RU" sz="16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587" y="4715627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CALL-</a:t>
            </a:r>
            <a:r>
              <a:rPr lang="kk-KZ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83165" y="2553132"/>
            <a:ext cx="882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Агентство по противодействию коррупции</a:t>
            </a:r>
            <a:endParaRPr lang="ru-RU" sz="2000" dirty="0">
              <a:solidFill>
                <a:srgbClr val="ABDF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867327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114960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0" y="3282152"/>
            <a:ext cx="8861180" cy="1105374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2344F"/>
                </a:solidFill>
              </a:rPr>
              <a:t>СІЗДЕН ПАРА СҰРАСА,  </a:t>
            </a:r>
            <a:r>
              <a:rPr lang="kk-KZ" sz="3200" b="1" dirty="0" smtClean="0">
                <a:solidFill>
                  <a:srgbClr val="02344F"/>
                </a:solidFill>
              </a:rPr>
              <a:t/>
            </a:r>
            <a:br>
              <a:rPr lang="kk-KZ" sz="3200" b="1" dirty="0" smtClean="0">
                <a:solidFill>
                  <a:srgbClr val="02344F"/>
                </a:solidFill>
              </a:rPr>
            </a:br>
            <a:r>
              <a:rPr lang="kk-KZ" sz="48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ХАБАРЛАСЫҢЫЗ! </a:t>
            </a:r>
            <a:r>
              <a:rPr lang="kk-KZ" sz="36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368427" y="4404524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718" y="4722354"/>
            <a:ext cx="2698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ҚОҢЫРАУ ШАЛУ ТЕГІН</a:t>
            </a:r>
            <a:endParaRPr lang="ru-RU" sz="20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99664" y="4722354"/>
            <a:ext cx="1491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CALL-</a:t>
            </a:r>
            <a:r>
              <a:rPr lang="kk-KZ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563811" y="2663177"/>
            <a:ext cx="8822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spc="300" dirty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Сыбайлас жемқорлыққа қарсы іс-қимыл </a:t>
            </a:r>
            <a:r>
              <a:rPr lang="kk-KZ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агенттігі</a:t>
            </a:r>
            <a:endParaRPr lang="ru-RU" b="1" spc="300" dirty="0">
              <a:solidFill>
                <a:srgbClr val="ABDF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38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Yu Gothic UI Light</vt:lpstr>
      <vt:lpstr>Arial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Мирас Каргабай</dc:creator>
  <cp:lastModifiedBy>Медет</cp:lastModifiedBy>
  <cp:revision>30</cp:revision>
  <dcterms:created xsi:type="dcterms:W3CDTF">2019-10-12T09:48:15Z</dcterms:created>
  <dcterms:modified xsi:type="dcterms:W3CDTF">2019-11-08T11:42:15Z</dcterms:modified>
</cp:coreProperties>
</file>