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5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44F"/>
    <a:srgbClr val="ABDFEC"/>
    <a:srgbClr val="A1D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445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72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51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83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0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0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06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90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22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0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64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63811" y="943804"/>
            <a:ext cx="8861180" cy="4936950"/>
          </a:xfrm>
          <a:prstGeom prst="roundRect">
            <a:avLst>
              <a:gd name="adj" fmla="val 0"/>
            </a:avLst>
          </a:prstGeom>
          <a:solidFill>
            <a:srgbClr val="0234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1231" y="3291571"/>
            <a:ext cx="8675077" cy="936775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8" t="36902" r="31108" b="32872"/>
          <a:stretch/>
        </p:blipFill>
        <p:spPr>
          <a:xfrm>
            <a:off x="5213439" y="951440"/>
            <a:ext cx="1523213" cy="1523215"/>
          </a:xfrm>
          <a:prstGeom prst="rect">
            <a:avLst/>
          </a:prstGeom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63811" y="3309108"/>
            <a:ext cx="8861180" cy="931558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02344F"/>
                </a:solidFill>
                <a:latin typeface="Bookman Old Style" panose="02050604050505020204" pitchFamily="18" charset="0"/>
              </a:rPr>
              <a:t>КОРРУПЦИЯ ВОРУЕТ БУДУЩЕЕ. ЗАДУМАЙСЯ!</a:t>
            </a:r>
            <a:endParaRPr lang="ru-RU" sz="3200" b="1" dirty="0">
              <a:solidFill>
                <a:srgbClr val="02344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1415319" y="4357326"/>
            <a:ext cx="8822470" cy="10357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1424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328641" y="4731016"/>
            <a:ext cx="28071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ЗВОНОК БЕСПЛАТНЫЙ</a:t>
            </a:r>
            <a:endParaRPr lang="ru-RU" sz="1600" b="1" dirty="0">
              <a:solidFill>
                <a:srgbClr val="A1D4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60587" y="4715627"/>
            <a:ext cx="1770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CALL-</a:t>
            </a:r>
            <a:r>
              <a:rPr lang="kk-KZ" b="1" dirty="0" smtClean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ЦЕНТР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63811" y="5521250"/>
            <a:ext cx="88611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НЕДАВАЙВЗЯТКИ </a:t>
            </a:r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ПАРАБЕРМЕ</a:t>
            </a:r>
            <a:endParaRPr lang="ru-RU" sz="1400" b="1" spc="600" dirty="0">
              <a:solidFill>
                <a:srgbClr val="ABDFEC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83165" y="2553132"/>
            <a:ext cx="88224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spc="300" dirty="0" smtClean="0">
                <a:solidFill>
                  <a:srgbClr val="ABDFE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Агентство по противодействию коррупции</a:t>
            </a:r>
            <a:endParaRPr lang="ru-RU" sz="2000" dirty="0">
              <a:solidFill>
                <a:srgbClr val="ABDF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92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63811" y="867327"/>
            <a:ext cx="8861180" cy="4936950"/>
          </a:xfrm>
          <a:prstGeom prst="roundRect">
            <a:avLst>
              <a:gd name="adj" fmla="val 0"/>
            </a:avLst>
          </a:prstGeom>
          <a:solidFill>
            <a:srgbClr val="0234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1231" y="3291571"/>
            <a:ext cx="8675077" cy="1149605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8" t="36902" r="31108" b="32872"/>
          <a:stretch/>
        </p:blipFill>
        <p:spPr>
          <a:xfrm>
            <a:off x="5213439" y="951440"/>
            <a:ext cx="1523213" cy="1523215"/>
          </a:xfrm>
          <a:prstGeom prst="rect">
            <a:avLst/>
          </a:prstGeom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63810" y="3282152"/>
            <a:ext cx="8861180" cy="1105374"/>
          </a:xfrm>
        </p:spPr>
        <p:txBody>
          <a:bodyPr>
            <a:noAutofit/>
          </a:bodyPr>
          <a:lstStyle/>
          <a:p>
            <a:r>
              <a:rPr lang="kk-KZ" sz="3600" b="1" dirty="0" smtClean="0">
                <a:solidFill>
                  <a:srgbClr val="02344F"/>
                </a:solidFill>
              </a:rPr>
              <a:t>СІЗДЕН ПАРА СҰРАСА,  </a:t>
            </a:r>
            <a:r>
              <a:rPr lang="kk-KZ" sz="3200" b="1" dirty="0" smtClean="0">
                <a:solidFill>
                  <a:srgbClr val="02344F"/>
                </a:solidFill>
              </a:rPr>
              <a:t/>
            </a:r>
            <a:br>
              <a:rPr lang="kk-KZ" sz="3200" b="1" dirty="0" smtClean="0">
                <a:solidFill>
                  <a:srgbClr val="02344F"/>
                </a:solidFill>
              </a:rPr>
            </a:br>
            <a:r>
              <a:rPr lang="kk-KZ" sz="4800" b="1" dirty="0" smtClean="0">
                <a:solidFill>
                  <a:srgbClr val="0234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ХАБАРЛАСЫҢЫЗ! </a:t>
            </a:r>
            <a:r>
              <a:rPr lang="kk-KZ" sz="3600" b="1" dirty="0" smtClean="0">
                <a:solidFill>
                  <a:srgbClr val="0234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dirty="0">
              <a:solidFill>
                <a:srgbClr val="02344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1368427" y="4404524"/>
            <a:ext cx="8822470" cy="10357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1424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383718" y="4722354"/>
            <a:ext cx="26982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ҚОҢЫРАУ ШАЛУ ТЕГІН</a:t>
            </a:r>
            <a:endParaRPr lang="ru-RU" sz="2000" b="1" dirty="0">
              <a:solidFill>
                <a:srgbClr val="A1D4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99664" y="4722354"/>
            <a:ext cx="14911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CALL-</a:t>
            </a:r>
            <a:r>
              <a:rPr lang="kk-KZ" sz="2000" b="1" dirty="0" smtClean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</a:t>
            </a:r>
            <a:endParaRPr lang="ru-RU" sz="2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563811" y="2663177"/>
            <a:ext cx="8822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spc="300" dirty="0">
                <a:solidFill>
                  <a:srgbClr val="ABDFE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Сыбайлас жемқорлыққа қарсы іс-қимыл </a:t>
            </a:r>
            <a:r>
              <a:rPr lang="kk-KZ" b="1" spc="300" dirty="0" smtClean="0">
                <a:solidFill>
                  <a:srgbClr val="ABDFE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агенттігі</a:t>
            </a:r>
            <a:endParaRPr lang="ru-RU" b="1" spc="300" dirty="0">
              <a:solidFill>
                <a:srgbClr val="ABDFE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Yu Gothic UI Light" panose="020B0300000000000000" pitchFamily="34" charset="-128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63811" y="5521250"/>
            <a:ext cx="88611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НЕДАВАЙВЗЯТКИ </a:t>
            </a:r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ПАРАБЕРМЕ</a:t>
            </a:r>
            <a:endParaRPr lang="ru-RU" sz="1400" b="1" spc="600" dirty="0">
              <a:solidFill>
                <a:srgbClr val="ABDFE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03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38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Yu Gothic UI Light</vt:lpstr>
      <vt:lpstr>Arial</vt:lpstr>
      <vt:lpstr>Bookman Old Style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Мирас Каргабай</dc:creator>
  <cp:lastModifiedBy>Медет</cp:lastModifiedBy>
  <cp:revision>30</cp:revision>
  <dcterms:created xsi:type="dcterms:W3CDTF">2019-10-12T09:48:15Z</dcterms:created>
  <dcterms:modified xsi:type="dcterms:W3CDTF">2019-11-08T11:42:15Z</dcterms:modified>
</cp:coreProperties>
</file>